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2" r:id="rId103"/>
    <p:sldId id="1166" r:id="rId104"/>
    <p:sldId id="1140"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1079" r:id="rId119"/>
    <p:sldId id="1080" r:id="rId120"/>
    <p:sldId id="353" r:id="rId121"/>
    <p:sldId id="354" r:id="rId122"/>
    <p:sldId id="355" r:id="rId123"/>
    <p:sldId id="356" r:id="rId124"/>
    <p:sldId id="357" r:id="rId125"/>
    <p:sldId id="358" r:id="rId126"/>
    <p:sldId id="359" r:id="rId127"/>
    <p:sldId id="360" r:id="rId128"/>
    <p:sldId id="361" r:id="rId129"/>
    <p:sldId id="1131" r:id="rId130"/>
    <p:sldId id="362" r:id="rId131"/>
    <p:sldId id="365" r:id="rId132"/>
    <p:sldId id="366" r:id="rId133"/>
    <p:sldId id="367" r:id="rId134"/>
    <p:sldId id="368" r:id="rId135"/>
    <p:sldId id="369" r:id="rId136"/>
    <p:sldId id="371" r:id="rId137"/>
    <p:sldId id="1126" r:id="rId138"/>
    <p:sldId id="372" r:id="rId139"/>
    <p:sldId id="1125" r:id="rId140"/>
    <p:sldId id="373" r:id="rId141"/>
    <p:sldId id="374" r:id="rId142"/>
    <p:sldId id="375" r:id="rId143"/>
    <p:sldId id="376" r:id="rId144"/>
    <p:sldId id="377" r:id="rId145"/>
    <p:sldId id="380" r:id="rId146"/>
    <p:sldId id="381" r:id="rId147"/>
    <p:sldId id="382" r:id="rId148"/>
    <p:sldId id="383" r:id="rId149"/>
    <p:sldId id="1081" r:id="rId150"/>
    <p:sldId id="384" r:id="rId151"/>
    <p:sldId id="385" r:id="rId152"/>
    <p:sldId id="386" r:id="rId153"/>
    <p:sldId id="387" r:id="rId154"/>
    <p:sldId id="388" r:id="rId155"/>
    <p:sldId id="389" r:id="rId156"/>
    <p:sldId id="390" r:id="rId157"/>
    <p:sldId id="391" r:id="rId158"/>
    <p:sldId id="853" r:id="rId159"/>
    <p:sldId id="1102" r:id="rId160"/>
    <p:sldId id="855" r:id="rId161"/>
    <p:sldId id="856" r:id="rId162"/>
    <p:sldId id="857" r:id="rId163"/>
    <p:sldId id="858" r:id="rId164"/>
    <p:sldId id="393" r:id="rId165"/>
    <p:sldId id="394" r:id="rId166"/>
    <p:sldId id="395" r:id="rId167"/>
    <p:sldId id="397" r:id="rId168"/>
    <p:sldId id="398" r:id="rId169"/>
    <p:sldId id="402" r:id="rId170"/>
    <p:sldId id="403" r:id="rId171"/>
    <p:sldId id="404" r:id="rId172"/>
    <p:sldId id="405" r:id="rId173"/>
    <p:sldId id="406" r:id="rId174"/>
    <p:sldId id="413" r:id="rId175"/>
    <p:sldId id="414" r:id="rId176"/>
    <p:sldId id="415" r:id="rId177"/>
    <p:sldId id="416" r:id="rId178"/>
    <p:sldId id="417" r:id="rId179"/>
    <p:sldId id="418" r:id="rId180"/>
    <p:sldId id="419" r:id="rId181"/>
    <p:sldId id="420" r:id="rId182"/>
    <p:sldId id="421" r:id="rId183"/>
    <p:sldId id="1113" r:id="rId184"/>
    <p:sldId id="1042" r:id="rId185"/>
    <p:sldId id="1114" r:id="rId186"/>
    <p:sldId id="1127" r:id="rId187"/>
    <p:sldId id="1115" r:id="rId188"/>
    <p:sldId id="1116" r:id="rId189"/>
    <p:sldId id="428" r:id="rId190"/>
    <p:sldId id="429" r:id="rId191"/>
    <p:sldId id="1128" r:id="rId192"/>
    <p:sldId id="430" r:id="rId193"/>
    <p:sldId id="431" r:id="rId194"/>
    <p:sldId id="434" r:id="rId195"/>
    <p:sldId id="435" r:id="rId196"/>
    <p:sldId id="436" r:id="rId197"/>
    <p:sldId id="437" r:id="rId198"/>
    <p:sldId id="438" r:id="rId199"/>
    <p:sldId id="443" r:id="rId200"/>
    <p:sldId id="445" r:id="rId201"/>
    <p:sldId id="446" r:id="rId202"/>
    <p:sldId id="440" r:id="rId203"/>
    <p:sldId id="441" r:id="rId204"/>
    <p:sldId id="44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7" r:id="rId218"/>
    <p:sldId id="468" r:id="rId219"/>
    <p:sldId id="469" r:id="rId220"/>
    <p:sldId id="470" r:id="rId221"/>
    <p:sldId id="471" r:id="rId222"/>
    <p:sldId id="472" r:id="rId223"/>
    <p:sldId id="473"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1123" r:id="rId271"/>
    <p:sldId id="524" r:id="rId272"/>
    <p:sldId id="1124" r:id="rId273"/>
    <p:sldId id="525" r:id="rId274"/>
    <p:sldId id="526" r:id="rId275"/>
    <p:sldId id="527" r:id="rId276"/>
    <p:sldId id="1122"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1121"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618" r:id="rId309"/>
    <p:sldId id="563" r:id="rId310"/>
    <p:sldId id="564" r:id="rId311"/>
    <p:sldId id="565" r:id="rId312"/>
    <p:sldId id="566" r:id="rId313"/>
    <p:sldId id="567" r:id="rId314"/>
    <p:sldId id="570" r:id="rId315"/>
    <p:sldId id="571" r:id="rId316"/>
    <p:sldId id="572" r:id="rId317"/>
    <p:sldId id="573" r:id="rId318"/>
    <p:sldId id="574" r:id="rId319"/>
    <p:sldId id="575" r:id="rId320"/>
    <p:sldId id="576" r:id="rId321"/>
    <p:sldId id="577" r:id="rId322"/>
    <p:sldId id="578" r:id="rId323"/>
    <p:sldId id="579" r:id="rId324"/>
    <p:sldId id="580" r:id="rId325"/>
    <p:sldId id="581" r:id="rId326"/>
    <p:sldId id="582" r:id="rId327"/>
    <p:sldId id="583" r:id="rId328"/>
    <p:sldId id="584" r:id="rId329"/>
    <p:sldId id="585" r:id="rId330"/>
    <p:sldId id="586" r:id="rId331"/>
    <p:sldId id="587" r:id="rId332"/>
    <p:sldId id="588" r:id="rId333"/>
    <p:sldId id="589" r:id="rId334"/>
    <p:sldId id="590" r:id="rId335"/>
    <p:sldId id="1141" r:id="rId336"/>
    <p:sldId id="591" r:id="rId337"/>
    <p:sldId id="1142" r:id="rId338"/>
    <p:sldId id="592" r:id="rId339"/>
    <p:sldId id="593" r:id="rId340"/>
    <p:sldId id="1143" r:id="rId341"/>
    <p:sldId id="594" r:id="rId342"/>
    <p:sldId id="595" r:id="rId343"/>
    <p:sldId id="596" r:id="rId344"/>
    <p:sldId id="597" r:id="rId345"/>
    <p:sldId id="598" r:id="rId346"/>
    <p:sldId id="599" r:id="rId347"/>
    <p:sldId id="602" r:id="rId348"/>
    <p:sldId id="603" r:id="rId349"/>
    <p:sldId id="604" r:id="rId350"/>
    <p:sldId id="605" r:id="rId351"/>
    <p:sldId id="606" r:id="rId352"/>
    <p:sldId id="607" r:id="rId353"/>
    <p:sldId id="619" r:id="rId354"/>
    <p:sldId id="620" r:id="rId355"/>
    <p:sldId id="621" r:id="rId356"/>
    <p:sldId id="622" r:id="rId357"/>
    <p:sldId id="623" r:id="rId358"/>
    <p:sldId id="624" r:id="rId359"/>
    <p:sldId id="625" r:id="rId360"/>
    <p:sldId id="626" r:id="rId361"/>
    <p:sldId id="627" r:id="rId362"/>
    <p:sldId id="628" r:id="rId363"/>
    <p:sldId id="629" r:id="rId364"/>
    <p:sldId id="630" r:id="rId365"/>
    <p:sldId id="631" r:id="rId366"/>
    <p:sldId id="860" r:id="rId367"/>
    <p:sldId id="861" r:id="rId368"/>
    <p:sldId id="862" r:id="rId369"/>
    <p:sldId id="632" r:id="rId370"/>
    <p:sldId id="633" r:id="rId371"/>
    <p:sldId id="634" r:id="rId372"/>
    <p:sldId id="1086" r:id="rId373"/>
    <p:sldId id="635" r:id="rId374"/>
    <p:sldId id="1087" r:id="rId375"/>
    <p:sldId id="636" r:id="rId376"/>
    <p:sldId id="637" r:id="rId377"/>
    <p:sldId id="1088" r:id="rId378"/>
    <p:sldId id="638" r:id="rId379"/>
    <p:sldId id="639" r:id="rId380"/>
    <p:sldId id="640" r:id="rId381"/>
    <p:sldId id="641" r:id="rId382"/>
    <p:sldId id="642" r:id="rId383"/>
    <p:sldId id="643" r:id="rId384"/>
    <p:sldId id="644" r:id="rId385"/>
    <p:sldId id="645" r:id="rId386"/>
    <p:sldId id="646" r:id="rId387"/>
    <p:sldId id="647" r:id="rId388"/>
    <p:sldId id="648" r:id="rId389"/>
    <p:sldId id="649" r:id="rId390"/>
    <p:sldId id="650" r:id="rId391"/>
    <p:sldId id="651" r:id="rId392"/>
    <p:sldId id="652" r:id="rId393"/>
    <p:sldId id="653" r:id="rId394"/>
    <p:sldId id="654" r:id="rId395"/>
    <p:sldId id="655" r:id="rId396"/>
    <p:sldId id="656" r:id="rId397"/>
    <p:sldId id="657" r:id="rId398"/>
    <p:sldId id="658" r:id="rId399"/>
    <p:sldId id="669" r:id="rId400"/>
    <p:sldId id="670" r:id="rId401"/>
    <p:sldId id="1139" r:id="rId402"/>
    <p:sldId id="661" r:id="rId403"/>
    <p:sldId id="662" r:id="rId404"/>
    <p:sldId id="663" r:id="rId405"/>
    <p:sldId id="1132" r:id="rId406"/>
    <p:sldId id="668" r:id="rId407"/>
    <p:sldId id="672" r:id="rId408"/>
    <p:sldId id="673" r:id="rId409"/>
    <p:sldId id="1136" r:id="rId410"/>
    <p:sldId id="1137" r:id="rId411"/>
    <p:sldId id="1138" r:id="rId412"/>
    <p:sldId id="675" r:id="rId413"/>
    <p:sldId id="676" r:id="rId414"/>
    <p:sldId id="677" r:id="rId415"/>
    <p:sldId id="678" r:id="rId416"/>
    <p:sldId id="679" r:id="rId417"/>
    <p:sldId id="680" r:id="rId418"/>
    <p:sldId id="681" r:id="rId419"/>
    <p:sldId id="682" r:id="rId420"/>
    <p:sldId id="683" r:id="rId421"/>
    <p:sldId id="684" r:id="rId422"/>
    <p:sldId id="686" r:id="rId423"/>
    <p:sldId id="688" r:id="rId424"/>
    <p:sldId id="1133" r:id="rId425"/>
    <p:sldId id="692" r:id="rId426"/>
    <p:sldId id="1134" r:id="rId427"/>
    <p:sldId id="1135" r:id="rId428"/>
    <p:sldId id="689" r:id="rId429"/>
    <p:sldId id="690" r:id="rId430"/>
    <p:sldId id="691" r:id="rId431"/>
    <p:sldId id="693" r:id="rId432"/>
    <p:sldId id="694" r:id="rId433"/>
    <p:sldId id="695" r:id="rId434"/>
    <p:sldId id="696" r:id="rId435"/>
    <p:sldId id="697" r:id="rId436"/>
    <p:sldId id="698" r:id="rId437"/>
    <p:sldId id="699" r:id="rId438"/>
    <p:sldId id="700" r:id="rId439"/>
    <p:sldId id="707" r:id="rId440"/>
    <p:sldId id="701" r:id="rId441"/>
    <p:sldId id="702" r:id="rId442"/>
    <p:sldId id="703" r:id="rId443"/>
    <p:sldId id="704" r:id="rId444"/>
    <p:sldId id="1130" r:id="rId445"/>
    <p:sldId id="705" r:id="rId446"/>
    <p:sldId id="708" r:id="rId447"/>
    <p:sldId id="1089" r:id="rId448"/>
    <p:sldId id="864" r:id="rId449"/>
    <p:sldId id="709" r:id="rId450"/>
    <p:sldId id="710" r:id="rId451"/>
    <p:sldId id="711" r:id="rId452"/>
    <p:sldId id="712" r:id="rId453"/>
    <p:sldId id="713" r:id="rId454"/>
    <p:sldId id="714" r:id="rId455"/>
    <p:sldId id="715" r:id="rId456"/>
    <p:sldId id="716" r:id="rId457"/>
    <p:sldId id="717" r:id="rId458"/>
    <p:sldId id="718" r:id="rId459"/>
    <p:sldId id="719" r:id="rId460"/>
    <p:sldId id="720" r:id="rId461"/>
    <p:sldId id="721" r:id="rId462"/>
    <p:sldId id="722" r:id="rId463"/>
    <p:sldId id="723" r:id="rId464"/>
    <p:sldId id="724" r:id="rId465"/>
    <p:sldId id="725" r:id="rId466"/>
    <p:sldId id="726" r:id="rId467"/>
    <p:sldId id="727" r:id="rId468"/>
    <p:sldId id="728" r:id="rId469"/>
    <p:sldId id="729" r:id="rId470"/>
    <p:sldId id="730" r:id="rId471"/>
    <p:sldId id="731" r:id="rId472"/>
    <p:sldId id="732" r:id="rId473"/>
    <p:sldId id="733" r:id="rId474"/>
    <p:sldId id="734" r:id="rId475"/>
    <p:sldId id="735" r:id="rId476"/>
    <p:sldId id="736" r:id="rId477"/>
    <p:sldId id="737" r:id="rId478"/>
    <p:sldId id="738" r:id="rId479"/>
    <p:sldId id="739" r:id="rId480"/>
    <p:sldId id="740" r:id="rId481"/>
    <p:sldId id="741" r:id="rId482"/>
    <p:sldId id="742" r:id="rId483"/>
    <p:sldId id="743" r:id="rId484"/>
    <p:sldId id="744" r:id="rId485"/>
    <p:sldId id="745" r:id="rId486"/>
    <p:sldId id="746" r:id="rId487"/>
    <p:sldId id="747" r:id="rId488"/>
    <p:sldId id="748" r:id="rId489"/>
    <p:sldId id="749" r:id="rId490"/>
    <p:sldId id="750" r:id="rId491"/>
    <p:sldId id="751" r:id="rId492"/>
    <p:sldId id="752" r:id="rId493"/>
    <p:sldId id="753" r:id="rId494"/>
    <p:sldId id="754" r:id="rId495"/>
    <p:sldId id="755" r:id="rId496"/>
    <p:sldId id="756" r:id="rId497"/>
    <p:sldId id="757" r:id="rId498"/>
    <p:sldId id="758" r:id="rId499"/>
    <p:sldId id="759" r:id="rId500"/>
    <p:sldId id="760" r:id="rId501"/>
    <p:sldId id="761" r:id="rId502"/>
    <p:sldId id="762" r:id="rId503"/>
    <p:sldId id="763" r:id="rId504"/>
    <p:sldId id="764" r:id="rId505"/>
    <p:sldId id="765" r:id="rId506"/>
    <p:sldId id="766" r:id="rId507"/>
    <p:sldId id="767" r:id="rId508"/>
    <p:sldId id="768" r:id="rId509"/>
    <p:sldId id="769" r:id="rId510"/>
    <p:sldId id="770" r:id="rId511"/>
    <p:sldId id="771" r:id="rId512"/>
    <p:sldId id="772" r:id="rId513"/>
    <p:sldId id="773" r:id="rId514"/>
    <p:sldId id="774" r:id="rId515"/>
    <p:sldId id="775" r:id="rId516"/>
    <p:sldId id="776" r:id="rId517"/>
    <p:sldId id="777" r:id="rId518"/>
    <p:sldId id="778" r:id="rId519"/>
    <p:sldId id="779" r:id="rId520"/>
    <p:sldId id="780" r:id="rId521"/>
    <p:sldId id="781" r:id="rId522"/>
    <p:sldId id="782" r:id="rId523"/>
    <p:sldId id="783" r:id="rId524"/>
    <p:sldId id="784" r:id="rId525"/>
    <p:sldId id="785" r:id="rId526"/>
    <p:sldId id="786" r:id="rId527"/>
    <p:sldId id="787" r:id="rId528"/>
    <p:sldId id="788" r:id="rId529"/>
    <p:sldId id="789" r:id="rId530"/>
    <p:sldId id="790" r:id="rId531"/>
    <p:sldId id="791" r:id="rId532"/>
    <p:sldId id="792" r:id="rId533"/>
    <p:sldId id="793" r:id="rId534"/>
    <p:sldId id="794" r:id="rId535"/>
    <p:sldId id="795" r:id="rId536"/>
    <p:sldId id="796" r:id="rId537"/>
    <p:sldId id="797" r:id="rId538"/>
    <p:sldId id="798" r:id="rId539"/>
    <p:sldId id="799" r:id="rId540"/>
    <p:sldId id="800" r:id="rId541"/>
    <p:sldId id="801" r:id="rId542"/>
    <p:sldId id="802" r:id="rId543"/>
    <p:sldId id="803" r:id="rId544"/>
    <p:sldId id="804" r:id="rId545"/>
    <p:sldId id="805" r:id="rId546"/>
    <p:sldId id="806" r:id="rId547"/>
    <p:sldId id="807" r:id="rId548"/>
    <p:sldId id="808" r:id="rId549"/>
    <p:sldId id="809" r:id="rId550"/>
    <p:sldId id="810" r:id="rId551"/>
    <p:sldId id="811" r:id="rId552"/>
    <p:sldId id="812" r:id="rId553"/>
    <p:sldId id="813" r:id="rId554"/>
    <p:sldId id="814" r:id="rId555"/>
    <p:sldId id="815" r:id="rId556"/>
    <p:sldId id="816" r:id="rId557"/>
    <p:sldId id="817" r:id="rId558"/>
    <p:sldId id="818" r:id="rId559"/>
    <p:sldId id="819" r:id="rId560"/>
    <p:sldId id="820" r:id="rId561"/>
    <p:sldId id="821" r:id="rId562"/>
    <p:sldId id="822" r:id="rId563"/>
    <p:sldId id="823" r:id="rId564"/>
    <p:sldId id="824" r:id="rId565"/>
    <p:sldId id="825" r:id="rId566"/>
    <p:sldId id="826" r:id="rId567"/>
    <p:sldId id="827" r:id="rId568"/>
    <p:sldId id="828" r:id="rId569"/>
    <p:sldId id="829" r:id="rId570"/>
    <p:sldId id="830" r:id="rId571"/>
    <p:sldId id="831" r:id="rId572"/>
    <p:sldId id="832" r:id="rId573"/>
    <p:sldId id="833" r:id="rId574"/>
    <p:sldId id="834" r:id="rId575"/>
    <p:sldId id="835" r:id="rId576"/>
    <p:sldId id="836" r:id="rId577"/>
    <p:sldId id="837" r:id="rId578"/>
    <p:sldId id="838" r:id="rId579"/>
    <p:sldId id="839" r:id="rId580"/>
    <p:sldId id="840" r:id="rId581"/>
    <p:sldId id="841" r:id="rId582"/>
    <p:sldId id="842" r:id="rId583"/>
    <p:sldId id="843" r:id="rId584"/>
    <p:sldId id="844" r:id="rId585"/>
    <p:sldId id="845" r:id="rId586"/>
    <p:sldId id="863" r:id="rId587"/>
    <p:sldId id="865" r:id="rId588"/>
    <p:sldId id="846" r:id="rId589"/>
    <p:sldId id="503" r:id="rId590"/>
    <p:sldId id="1101" r:id="rId591"/>
    <p:sldId id="1118" r:id="rId592"/>
    <p:sldId id="1120" r:id="rId59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commentAuthors" Target="commentAuthors.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171</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185</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9.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447134" y="1124744"/>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2EB0B9FD-DEA3-46C0-A415-D8AE674A4B34}"/>
              </a:ext>
            </a:extLst>
          </p:cNvPr>
          <p:cNvPicPr>
            <a:picLocks noChangeAspect="1"/>
          </p:cNvPicPr>
          <p:nvPr/>
        </p:nvPicPr>
        <p:blipFill>
          <a:blip r:embed="rId3"/>
          <a:stretch>
            <a:fillRect/>
          </a:stretch>
        </p:blipFill>
        <p:spPr>
          <a:xfrm>
            <a:off x="82926" y="3508373"/>
            <a:ext cx="5148184" cy="1793997"/>
          </a:xfrm>
          <a:prstGeom prst="rect">
            <a:avLst/>
          </a:prstGeom>
        </p:spPr>
      </p:pic>
      <p:pic>
        <p:nvPicPr>
          <p:cNvPr id="7" name="Picture 6">
            <a:extLst>
              <a:ext uri="{FF2B5EF4-FFF2-40B4-BE49-F238E27FC236}">
                <a16:creationId xmlns:a16="http://schemas.microsoft.com/office/drawing/2014/main" id="{65089644-0FE5-4F22-BFBE-437651503692}"/>
              </a:ext>
            </a:extLst>
          </p:cNvPr>
          <p:cNvPicPr>
            <a:picLocks noChangeAspect="1"/>
          </p:cNvPicPr>
          <p:nvPr/>
        </p:nvPicPr>
        <p:blipFill>
          <a:blip r:embed="rId4"/>
          <a:stretch>
            <a:fillRect/>
          </a:stretch>
        </p:blipFill>
        <p:spPr>
          <a:xfrm>
            <a:off x="5591150" y="3433068"/>
            <a:ext cx="6048672" cy="1820335"/>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07370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422947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824878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26201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8388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56641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44969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290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81848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29565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636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2432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54269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4715422"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9823</TotalTime>
  <Words>53507</Words>
  <Application>Microsoft Office PowerPoint</Application>
  <PresentationFormat>Custom</PresentationFormat>
  <Paragraphs>6237</Paragraphs>
  <Slides>592</Slides>
  <Notes>30</Notes>
  <HiddenSlides>80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592</vt:i4>
      </vt:variant>
    </vt:vector>
  </HeadingPairs>
  <TitlesOfParts>
    <vt:vector size="621"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2451</cp:revision>
  <dcterms:created xsi:type="dcterms:W3CDTF">2019-04-24T09:11:59Z</dcterms:created>
  <dcterms:modified xsi:type="dcterms:W3CDTF">2020-05-22T04:23:37Z</dcterms:modified>
</cp:coreProperties>
</file>